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1" r:id="rId4"/>
    <p:sldMasterId id="2147483703" r:id="rId5"/>
  </p:sldMasterIdLst>
  <p:notesMasterIdLst>
    <p:notesMasterId r:id="rId18"/>
  </p:notesMasterIdLst>
  <p:sldIdLst>
    <p:sldId id="306" r:id="rId6"/>
    <p:sldId id="291" r:id="rId7"/>
    <p:sldId id="326" r:id="rId8"/>
    <p:sldId id="262" r:id="rId9"/>
    <p:sldId id="256" r:id="rId10"/>
    <p:sldId id="261" r:id="rId11"/>
    <p:sldId id="258" r:id="rId12"/>
    <p:sldId id="263" r:id="rId13"/>
    <p:sldId id="257" r:id="rId14"/>
    <p:sldId id="259" r:id="rId15"/>
    <p:sldId id="325" r:id="rId16"/>
    <p:sldId id="3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A02BB-EA15-43CB-832F-677B59356D0D}" type="datetimeFigureOut">
              <a:rPr lang="en-US" smtClean="0"/>
              <a:t>26/09/2021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D9D06-F33C-45AF-BCED-926C2C886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3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6F4953-D52A-4D2F-88C5-F72DD4657E3A}"/>
              </a:ext>
            </a:extLst>
          </p:cNvPr>
          <p:cNvSpPr/>
          <p:nvPr userDrawn="1"/>
        </p:nvSpPr>
        <p:spPr>
          <a:xfrm>
            <a:off x="0" y="0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E088D-64F9-42E7-8AAD-D1582DCD1354}"/>
              </a:ext>
            </a:extLst>
          </p:cNvPr>
          <p:cNvSpPr/>
          <p:nvPr userDrawn="1"/>
        </p:nvSpPr>
        <p:spPr>
          <a:xfrm>
            <a:off x="0" y="6660293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6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64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2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9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9" indent="0" algn="ctr">
              <a:buNone/>
              <a:defRPr sz="2000"/>
            </a:lvl2pPr>
            <a:lvl3pPr marL="914014" indent="0" algn="ctr">
              <a:buNone/>
              <a:defRPr sz="1900"/>
            </a:lvl3pPr>
            <a:lvl4pPr marL="1371022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046" indent="0" algn="ctr">
              <a:buNone/>
              <a:defRPr sz="1600"/>
            </a:lvl6pPr>
            <a:lvl7pPr marL="2742042" indent="0" algn="ctr">
              <a:buNone/>
              <a:defRPr sz="1600"/>
            </a:lvl7pPr>
            <a:lvl8pPr marL="3199040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943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1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 defTabSz="914014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72" y="203214"/>
            <a:ext cx="4288289" cy="584771"/>
          </a:xfrm>
          <a:prstGeom prst="rect">
            <a:avLst/>
          </a:prstGeom>
          <a:noFill/>
        </p:spPr>
        <p:txBody>
          <a:bodyPr wrap="none" lIns="91408" tIns="45718" rIns="91408" bIns="45718" rtlCol="0">
            <a:spAutoFit/>
          </a:bodyPr>
          <a:lstStyle/>
          <a:p>
            <a:pPr defTabSz="914014">
              <a:defRPr/>
            </a:pP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31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55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0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1" y="20860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014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014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6" y="266816"/>
            <a:ext cx="4132061" cy="3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61" tIns="42994" rIns="85961" bIns="42994">
            <a:spAutoFit/>
          </a:bodyPr>
          <a:lstStyle/>
          <a:p>
            <a:pPr defTabSz="914014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1533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22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3" y="5037663"/>
            <a:ext cx="551167" cy="279400"/>
          </a:xfrm>
        </p:spPr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599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0904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330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194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55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55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993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094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7080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34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4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34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99" indent="0">
              <a:buNone/>
              <a:defRPr sz="1200"/>
            </a:lvl2pPr>
            <a:lvl3pPr marL="914014" indent="0">
              <a:buNone/>
              <a:defRPr sz="1100"/>
            </a:lvl3pPr>
            <a:lvl4pPr marL="1371022" indent="0">
              <a:buNone/>
              <a:defRPr sz="900"/>
            </a:lvl4pPr>
            <a:lvl5pPr marL="1828029" indent="0">
              <a:buNone/>
              <a:defRPr sz="900"/>
            </a:lvl5pPr>
            <a:lvl6pPr marL="2285046" indent="0">
              <a:buNone/>
              <a:defRPr sz="900"/>
            </a:lvl6pPr>
            <a:lvl7pPr marL="2742042" indent="0">
              <a:buNone/>
              <a:defRPr sz="900"/>
            </a:lvl7pPr>
            <a:lvl8pPr marL="3199040" indent="0">
              <a:buNone/>
              <a:defRPr sz="900"/>
            </a:lvl8pPr>
            <a:lvl9pPr marL="3656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488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99" indent="0">
              <a:buNone/>
              <a:defRPr sz="1600"/>
            </a:lvl2pPr>
            <a:lvl3pPr marL="914014" indent="0">
              <a:buNone/>
              <a:defRPr sz="1600"/>
            </a:lvl3pPr>
            <a:lvl4pPr marL="1371022" indent="0">
              <a:buNone/>
              <a:defRPr sz="1600"/>
            </a:lvl4pPr>
            <a:lvl5pPr marL="1828029" indent="0">
              <a:buNone/>
              <a:defRPr sz="1600"/>
            </a:lvl5pPr>
            <a:lvl6pPr marL="2285046" indent="0">
              <a:buNone/>
              <a:defRPr sz="1600"/>
            </a:lvl6pPr>
            <a:lvl7pPr marL="2742042" indent="0">
              <a:buNone/>
              <a:defRPr sz="1600"/>
            </a:lvl7pPr>
            <a:lvl8pPr marL="3199040" indent="0">
              <a:buNone/>
              <a:defRPr sz="1600"/>
            </a:lvl8pPr>
            <a:lvl9pPr marL="365603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99" indent="0">
              <a:buNone/>
              <a:defRPr sz="1200"/>
            </a:lvl2pPr>
            <a:lvl3pPr marL="914014" indent="0">
              <a:buNone/>
              <a:defRPr sz="1100"/>
            </a:lvl3pPr>
            <a:lvl4pPr marL="1371022" indent="0">
              <a:buNone/>
              <a:defRPr sz="900"/>
            </a:lvl4pPr>
            <a:lvl5pPr marL="1828029" indent="0">
              <a:buNone/>
              <a:defRPr sz="900"/>
            </a:lvl5pPr>
            <a:lvl6pPr marL="2285046" indent="0">
              <a:buNone/>
              <a:defRPr sz="900"/>
            </a:lvl6pPr>
            <a:lvl7pPr marL="2742042" indent="0">
              <a:buNone/>
              <a:defRPr sz="900"/>
            </a:lvl7pPr>
            <a:lvl8pPr marL="3199040" indent="0">
              <a:buNone/>
              <a:defRPr sz="900"/>
            </a:lvl8pPr>
            <a:lvl9pPr marL="3656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0673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99" indent="0">
              <a:buNone/>
              <a:defRPr sz="1600"/>
            </a:lvl2pPr>
            <a:lvl3pPr marL="914014" indent="0">
              <a:buNone/>
              <a:defRPr sz="1600"/>
            </a:lvl3pPr>
            <a:lvl4pPr marL="1371022" indent="0">
              <a:buNone/>
              <a:defRPr sz="1600"/>
            </a:lvl4pPr>
            <a:lvl5pPr marL="1828029" indent="0">
              <a:buNone/>
              <a:defRPr sz="1600"/>
            </a:lvl5pPr>
            <a:lvl6pPr marL="2285046" indent="0">
              <a:buNone/>
              <a:defRPr sz="1600"/>
            </a:lvl6pPr>
            <a:lvl7pPr marL="2742042" indent="0">
              <a:buNone/>
              <a:defRPr sz="1600"/>
            </a:lvl7pPr>
            <a:lvl8pPr marL="3199040" indent="0">
              <a:buNone/>
              <a:defRPr sz="1600"/>
            </a:lvl8pPr>
            <a:lvl9pPr marL="365603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99" indent="0">
              <a:buNone/>
              <a:defRPr sz="1200"/>
            </a:lvl2pPr>
            <a:lvl3pPr marL="914014" indent="0">
              <a:buNone/>
              <a:defRPr sz="1100"/>
            </a:lvl3pPr>
            <a:lvl4pPr marL="1371022" indent="0">
              <a:buNone/>
              <a:defRPr sz="900"/>
            </a:lvl4pPr>
            <a:lvl5pPr marL="1828029" indent="0">
              <a:buNone/>
              <a:defRPr sz="900"/>
            </a:lvl5pPr>
            <a:lvl6pPr marL="2285046" indent="0">
              <a:buNone/>
              <a:defRPr sz="900"/>
            </a:lvl6pPr>
            <a:lvl7pPr marL="2742042" indent="0">
              <a:buNone/>
              <a:defRPr sz="900"/>
            </a:lvl7pPr>
            <a:lvl8pPr marL="3199040" indent="0">
              <a:buNone/>
              <a:defRPr sz="900"/>
            </a:lvl8pPr>
            <a:lvl9pPr marL="365603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8824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512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5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99" indent="0">
              <a:buFontTx/>
              <a:buNone/>
              <a:defRPr/>
            </a:lvl2pPr>
            <a:lvl3pPr marL="914014" indent="0">
              <a:buFontTx/>
              <a:buNone/>
              <a:defRPr/>
            </a:lvl3pPr>
            <a:lvl4pPr marL="1371022" indent="0">
              <a:buFontTx/>
              <a:buNone/>
              <a:defRPr/>
            </a:lvl4pPr>
            <a:lvl5pPr marL="182802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06" tIns="45718" rIns="91406" bIns="45718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06" tIns="45718" rIns="91406" bIns="45718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049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6035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5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06" tIns="45718" rIns="91406" bIns="45718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06" tIns="45718" rIns="91406" bIns="45718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557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06" tIns="45718" rIns="9140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2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844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42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83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79" y="982154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21" y="982154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52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526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52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2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52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9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52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55" indent="0" algn="ctr">
              <a:buNone/>
              <a:defRPr sz="2000"/>
            </a:lvl2pPr>
            <a:lvl3pPr marL="912380" indent="0" algn="ctr">
              <a:buNone/>
              <a:defRPr sz="1867"/>
            </a:lvl3pPr>
            <a:lvl4pPr marL="1368570" indent="0" algn="ctr">
              <a:buNone/>
              <a:defRPr sz="1600"/>
            </a:lvl4pPr>
            <a:lvl5pPr marL="1824758" indent="0" algn="ctr">
              <a:buNone/>
              <a:defRPr sz="1600"/>
            </a:lvl5pPr>
            <a:lvl6pPr marL="2280986" indent="0" algn="ctr">
              <a:buNone/>
              <a:defRPr sz="1600"/>
            </a:lvl6pPr>
            <a:lvl7pPr marL="2737138" indent="0" algn="ctr">
              <a:buNone/>
              <a:defRPr sz="1600"/>
            </a:lvl7pPr>
            <a:lvl8pPr marL="3193291" indent="0" algn="ctr">
              <a:buNone/>
              <a:defRPr sz="1600"/>
            </a:lvl8pPr>
            <a:lvl9pPr marL="36494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16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52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8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02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2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5" indent="0">
              <a:buNone/>
              <a:defRPr sz="2000" b="1"/>
            </a:lvl2pPr>
            <a:lvl3pPr marL="912380" indent="0">
              <a:buNone/>
              <a:defRPr sz="1867" b="1"/>
            </a:lvl3pPr>
            <a:lvl4pPr marL="1368570" indent="0">
              <a:buNone/>
              <a:defRPr sz="1600" b="1"/>
            </a:lvl4pPr>
            <a:lvl5pPr marL="1824758" indent="0">
              <a:buNone/>
              <a:defRPr sz="1600" b="1"/>
            </a:lvl5pPr>
            <a:lvl6pPr marL="2280986" indent="0">
              <a:buNone/>
              <a:defRPr sz="1600" b="1"/>
            </a:lvl6pPr>
            <a:lvl7pPr marL="2737138" indent="0">
              <a:buNone/>
              <a:defRPr sz="1600" b="1"/>
            </a:lvl7pPr>
            <a:lvl8pPr marL="3193291" indent="0">
              <a:buNone/>
              <a:defRPr sz="1600" b="1"/>
            </a:lvl8pPr>
            <a:lvl9pPr marL="36494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5" indent="0">
              <a:buNone/>
              <a:defRPr sz="2000" b="1"/>
            </a:lvl2pPr>
            <a:lvl3pPr marL="912380" indent="0">
              <a:buNone/>
              <a:defRPr sz="1867" b="1"/>
            </a:lvl3pPr>
            <a:lvl4pPr marL="1368570" indent="0">
              <a:buNone/>
              <a:defRPr sz="1600" b="1"/>
            </a:lvl4pPr>
            <a:lvl5pPr marL="1824758" indent="0">
              <a:buNone/>
              <a:defRPr sz="1600" b="1"/>
            </a:lvl5pPr>
            <a:lvl6pPr marL="2280986" indent="0">
              <a:buNone/>
              <a:defRPr sz="1600" b="1"/>
            </a:lvl6pPr>
            <a:lvl7pPr marL="2737138" indent="0">
              <a:buNone/>
              <a:defRPr sz="1600" b="1"/>
            </a:lvl7pPr>
            <a:lvl8pPr marL="3193291" indent="0">
              <a:buNone/>
              <a:defRPr sz="1600" b="1"/>
            </a:lvl8pPr>
            <a:lvl9pPr marL="36494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67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0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69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55" indent="0">
              <a:buNone/>
              <a:defRPr sz="1467"/>
            </a:lvl2pPr>
            <a:lvl3pPr marL="912380" indent="0">
              <a:buNone/>
              <a:defRPr sz="1200"/>
            </a:lvl3pPr>
            <a:lvl4pPr marL="1368570" indent="0">
              <a:buNone/>
              <a:defRPr sz="933"/>
            </a:lvl4pPr>
            <a:lvl5pPr marL="1824758" indent="0">
              <a:buNone/>
              <a:defRPr sz="933"/>
            </a:lvl5pPr>
            <a:lvl6pPr marL="2280986" indent="0">
              <a:buNone/>
              <a:defRPr sz="933"/>
            </a:lvl6pPr>
            <a:lvl7pPr marL="2737138" indent="0">
              <a:buNone/>
              <a:defRPr sz="933"/>
            </a:lvl7pPr>
            <a:lvl8pPr marL="3193291" indent="0">
              <a:buNone/>
              <a:defRPr sz="933"/>
            </a:lvl8pPr>
            <a:lvl9pPr marL="3649439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17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55" indent="0">
              <a:buNone/>
              <a:defRPr sz="2800"/>
            </a:lvl2pPr>
            <a:lvl3pPr marL="912380" indent="0">
              <a:buNone/>
              <a:defRPr sz="2400"/>
            </a:lvl3pPr>
            <a:lvl4pPr marL="1368570" indent="0">
              <a:buNone/>
              <a:defRPr sz="2000"/>
            </a:lvl4pPr>
            <a:lvl5pPr marL="1824758" indent="0">
              <a:buNone/>
              <a:defRPr sz="2000"/>
            </a:lvl5pPr>
            <a:lvl6pPr marL="2280986" indent="0">
              <a:buNone/>
              <a:defRPr sz="2000"/>
            </a:lvl6pPr>
            <a:lvl7pPr marL="2737138" indent="0">
              <a:buNone/>
              <a:defRPr sz="2000"/>
            </a:lvl7pPr>
            <a:lvl8pPr marL="3193291" indent="0">
              <a:buNone/>
              <a:defRPr sz="2000"/>
            </a:lvl8pPr>
            <a:lvl9pPr marL="364943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55" indent="0">
              <a:buNone/>
              <a:defRPr sz="1467"/>
            </a:lvl2pPr>
            <a:lvl3pPr marL="912380" indent="0">
              <a:buNone/>
              <a:defRPr sz="1200"/>
            </a:lvl3pPr>
            <a:lvl4pPr marL="1368570" indent="0">
              <a:buNone/>
              <a:defRPr sz="933"/>
            </a:lvl4pPr>
            <a:lvl5pPr marL="1824758" indent="0">
              <a:buNone/>
              <a:defRPr sz="933"/>
            </a:lvl5pPr>
            <a:lvl6pPr marL="2280986" indent="0">
              <a:buNone/>
              <a:defRPr sz="933"/>
            </a:lvl6pPr>
            <a:lvl7pPr marL="2737138" indent="0">
              <a:buNone/>
              <a:defRPr sz="933"/>
            </a:lvl7pPr>
            <a:lvl8pPr marL="3193291" indent="0">
              <a:buNone/>
              <a:defRPr sz="933"/>
            </a:lvl8pPr>
            <a:lvl9pPr marL="3649439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3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26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61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223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26/09/2021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22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223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22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62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8" y="-11928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94" y="591837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7" y="1179668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801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3" y="386443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56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24" y="-10224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50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5" y="11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9" y="144325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001" y="19204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1" y="5180177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9" y="5606496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745" y="45410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BF31A0-EEA1-4AEE-AAAE-53FF8FB9F27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EDAC444-0A38-4676-BCA9-978BFA52887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551B92CF-9DC9-4F6F-A58B-E851692EBA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DAE89B8-F086-4E3A-A057-B4C5B111C3D1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6E09C5C-40B2-440A-834D-E29CE509A97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1BE1F18E-B091-4B71-8DE8-DB6C1E5A5E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CC6BB08-B813-47E3-9D3D-4642EB248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7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5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17" y="286316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503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055" y="115457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4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8" y="-248963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89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27B28D-56C4-4614-86AA-0D06B96C2776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8E3716-C913-4A81-9D13-D2BC29478BC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17CAC57-6EF0-4B1D-8907-723B2FE808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C571BB6-8A23-4B37-9517-79C9EDBEC50D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9A410BD-241A-48B0-BBD0-6C76D980D3F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BC37888-24D6-4ADE-BE41-099C0A6CFD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F25E5A-8B7F-4C06-B38C-199881446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9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64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68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6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C388D-237C-4A30-8E8F-B4B95D18C15F}" type="datetimeFigureOut">
              <a:rPr lang="en-GB" smtClean="0"/>
              <a:t>26/09/2021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9966B7-A9AD-4C86-AAE0-7E593FEE9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7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925787-B8B5-4EB9-BA1E-B7D370EDCF56}"/>
              </a:ext>
            </a:extLst>
          </p:cNvPr>
          <p:cNvSpPr/>
          <p:nvPr userDrawn="1"/>
        </p:nvSpPr>
        <p:spPr>
          <a:xfrm>
            <a:off x="0" y="0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E85D6-C5FE-49F6-A53D-920908676226}"/>
              </a:ext>
            </a:extLst>
          </p:cNvPr>
          <p:cNvSpPr/>
          <p:nvPr userDrawn="1"/>
        </p:nvSpPr>
        <p:spPr>
          <a:xfrm>
            <a:off x="0" y="6660293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0B3EA-80EE-46F5-953A-383930DCC953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D886EA-51D9-465D-A17D-03705E5BFE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A43DEB-B78D-49F5-B27E-C3D9AF2C82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8E4355-7116-42C9-AD0D-CEB9FE4EAA9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BA3AA3-37D2-4C85-BED0-1632C9D5C22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568295-F25B-4B52-914D-F68C35076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AF063-A450-47F5-B5AC-B05853D28D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0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22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06" tIns="45718" rIns="9140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26/09/2021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4" y="5969000"/>
            <a:ext cx="542697" cy="279400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99FC23-C347-49DE-83D9-7E5DDB256368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D7E1C7-D985-410A-A668-C118DEAF2224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5E2E9FB-8675-4148-83B2-F7849EB1B8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642E5F-74C6-40B1-AFA3-B285F98BC585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65465C-9A56-49AD-A2CE-71641C0EAF3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60B3C4-D86D-4194-A103-24340CF8F6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1DFF13-9ADE-4498-A797-11A2DAE310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61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ctr" defTabSz="45699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37" indent="-285637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633" indent="-285637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641" indent="-285637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393" indent="-171382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401" indent="-171382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534" indent="-228509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542" indent="-228509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549" indent="-228509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566" indent="-228509" algn="l" defTabSz="45699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456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9345" tIns="34718" rIns="69345" bIns="34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9345" tIns="34718" rIns="69345" bIns="34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69345" tIns="34718" rIns="69345" bIns="34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36"/>
              <a:t>26/09/2021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69345" tIns="34718" rIns="69345" bIns="34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69345" tIns="34718" rIns="69345" bIns="34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AE56D9-8EEF-4F34-83D3-B19C7013CF44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3C02F0-F39D-4077-94C3-6AD9066D01D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0890A92-09B9-462F-A1C3-D1A83A6671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7EDBE-4C5B-4DB1-A795-5F21757E300E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BFB14D-65F2-41C2-891F-46F698D731A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6ADD4FC-2423-409F-BD28-D593352E37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751235-457B-41F5-98E2-9789557AB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86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2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3" indent="-228113" algn="l" defTabSz="91238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42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93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43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2799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09024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5213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1401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7630" indent="-228113" algn="l" defTabSz="912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155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380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8570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4758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0986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7138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3291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9439" algn="l" defTabSz="91238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25499-87DD-4B3A-8E4C-E2EDC75211B8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5BE184-8E79-4EB6-A8A6-CE417AF7A7A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5C973ED-5809-4227-9E18-660063AF57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61A403-D115-4A9E-BA4E-FCB5546C82ED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76933D-F1EA-4894-A19A-8D0F2F59670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70A68B-A55E-4BDC-BDDD-BFEF474607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27AF0E-5C81-4F11-84CB-40FDBA02A8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90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34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0" indent="-342570" algn="l" defTabSz="91348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03" indent="-285477" algn="l" defTabSz="91348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70" indent="-228381" algn="l" defTabSz="9134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97" indent="-228381" algn="l" defTabSz="91348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27" indent="-228381" algn="l" defTabSz="91348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7" indent="-228381" algn="l" defTabSz="9134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30" indent="-228381" algn="l" defTabSz="9134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6" indent="-228381" algn="l" defTabSz="9134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38" indent="-228381" algn="l" defTabSz="9134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9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2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80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38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66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96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23" algn="l" defTabSz="9134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microsoft.com/office/2007/relationships/hdphoto" Target="../media/hdphoto5.wdp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"/>
            <a:ext cx="12192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3974158"/>
            <a:ext cx="12709500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41" y="5037687"/>
            <a:ext cx="3121267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04" y="3139083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511" y="3106338"/>
            <a:ext cx="696967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244" y="3974125"/>
            <a:ext cx="3493413" cy="2903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56152" y="505254"/>
            <a:ext cx="6556917" cy="523220"/>
          </a:xfrm>
          <a:prstGeom prst="rect">
            <a:avLst/>
          </a:prstGeom>
          <a:noFill/>
        </p:spPr>
        <p:txBody>
          <a:bodyPr wrap="square" lIns="91408" tIns="45718" rIns="91408" bIns="45718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8127" y="3592388"/>
            <a:ext cx="1708761" cy="523216"/>
          </a:xfrm>
          <a:prstGeom prst="rect">
            <a:avLst/>
          </a:prstGeom>
          <a:noFill/>
        </p:spPr>
        <p:txBody>
          <a:bodyPr wrap="square" lIns="91408" tIns="45718" rIns="91408" bIns="45718" rtlCol="0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 1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55" y="-292963"/>
            <a:ext cx="4265917" cy="42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47" y="-18233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65397" y="1325091"/>
            <a:ext cx="10125989" cy="1938988"/>
          </a:xfrm>
          <a:prstGeom prst="rect">
            <a:avLst/>
          </a:prstGeom>
          <a:noFill/>
        </p:spPr>
        <p:txBody>
          <a:bodyPr wrap="square" lIns="91408" tIns="45718" rIns="91408" bIns="45718">
            <a:spAutoFit/>
          </a:bodyPr>
          <a:lstStyle/>
          <a:p>
            <a:pPr marL="0" marR="0" lvl="0" indent="0" algn="ctr" defTabSz="6855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3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098" y="833145"/>
            <a:ext cx="4854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Đặt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dạng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căn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/>
          <a:stretch/>
        </p:blipFill>
        <p:spPr>
          <a:xfrm>
            <a:off x="5148102" y="721614"/>
            <a:ext cx="6884026" cy="5746420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>
          <a:xfrm>
            <a:off x="393108" y="2213360"/>
            <a:ext cx="734938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1358711" y="2821130"/>
            <a:ext cx="734938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Cube 18"/>
          <p:cNvSpPr/>
          <p:nvPr/>
        </p:nvSpPr>
        <p:spPr>
          <a:xfrm>
            <a:off x="2485389" y="2466224"/>
            <a:ext cx="354906" cy="35490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0" name="Cube 19"/>
          <p:cNvSpPr/>
          <p:nvPr/>
        </p:nvSpPr>
        <p:spPr>
          <a:xfrm>
            <a:off x="3120194" y="2066435"/>
            <a:ext cx="312760" cy="31276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Cube 20"/>
          <p:cNvSpPr/>
          <p:nvPr/>
        </p:nvSpPr>
        <p:spPr>
          <a:xfrm>
            <a:off x="3656654" y="2746407"/>
            <a:ext cx="403781" cy="40378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2" name="Cube 21"/>
          <p:cNvSpPr/>
          <p:nvPr/>
        </p:nvSpPr>
        <p:spPr>
          <a:xfrm>
            <a:off x="591267" y="4267153"/>
            <a:ext cx="1194804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3" name="Cube 22"/>
          <p:cNvSpPr/>
          <p:nvPr/>
        </p:nvSpPr>
        <p:spPr>
          <a:xfrm rot="16200000">
            <a:off x="2359015" y="4482552"/>
            <a:ext cx="495650" cy="30414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4" name="Cube 23"/>
          <p:cNvSpPr/>
          <p:nvPr/>
        </p:nvSpPr>
        <p:spPr>
          <a:xfrm>
            <a:off x="3377339" y="4567913"/>
            <a:ext cx="838045" cy="51983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970402" y="5520253"/>
            <a:ext cx="770828" cy="46660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6" name="Cube 25"/>
          <p:cNvSpPr/>
          <p:nvPr/>
        </p:nvSpPr>
        <p:spPr>
          <a:xfrm>
            <a:off x="2820578" y="5437855"/>
            <a:ext cx="588427" cy="34055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9334" y="2988544"/>
            <a:ext cx="1133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tủ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đỏ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23403" y="2301970"/>
            <a:ext cx="1133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tủ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xanh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4209" y="3468649"/>
            <a:ext cx="102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2" name="TextBox 31"/>
          <p:cNvSpPr txBox="1"/>
          <p:nvPr/>
        </p:nvSpPr>
        <p:spPr>
          <a:xfrm rot="1204947">
            <a:off x="5941149" y="4783720"/>
            <a:ext cx="114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bể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cá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3184" y="4466161"/>
            <a:ext cx="90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Lato"/>
              </a:rPr>
              <a:t>Quyển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sách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66669" y="5221104"/>
            <a:ext cx="110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kẹo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1322" y="5594945"/>
            <a:ext cx="83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Rubic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1744" y="6104358"/>
            <a:ext cx="102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Xúc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xắc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 rot="20521257">
            <a:off x="8947986" y="5537012"/>
            <a:ext cx="119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bút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56827" y="3479025"/>
            <a:ext cx="108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đệm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431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52161 0.0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942 0.0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711 0.46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26719 0.582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39062 0.380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70208 -0.1479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8021 -0.41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44075 0.003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50469 0.0939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41966 0.094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7B1B8-7DD8-4BE0-BAB3-CE23A3EE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83" y="3026534"/>
            <a:ext cx="565757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2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" y="0"/>
            <a:ext cx="12158724" cy="68580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9427551" y="220359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319763" y="269755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10129257" y="301012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10201341" y="121813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833461" y="80847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68555" y="1100744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9758105" y="1773360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21" y="-269100"/>
            <a:ext cx="4380067" cy="2177375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10534174" y="164081"/>
            <a:ext cx="1507959" cy="101841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590512" y="291228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299592" y="187012"/>
            <a:ext cx="385739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00" y="2695761"/>
            <a:ext cx="7397209" cy="4231203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8161" y="1295832"/>
            <a:ext cx="609601" cy="6096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2663040" y="964701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8472363" y="1191110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9020273" y="1758255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17" y="1929153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B564F-F166-46FA-AE86-EB8A9ED51C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5910" y="1435868"/>
            <a:ext cx="784013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3D104D-A8B3-4EB8-8B1B-F984C4F525F3}"/>
              </a:ext>
            </a:extLst>
          </p:cNvPr>
          <p:cNvSpPr/>
          <p:nvPr/>
        </p:nvSpPr>
        <p:spPr>
          <a:xfrm>
            <a:off x="2985539" y="1322157"/>
            <a:ext cx="5921748" cy="1446546"/>
          </a:xfrm>
          <a:prstGeom prst="rect">
            <a:avLst/>
          </a:prstGeom>
          <a:noFill/>
        </p:spPr>
        <p:txBody>
          <a:bodyPr wrap="none" lIns="91408" tIns="45718" rIns="91408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32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  <a:extLst>
              <a:ext uri="{FF2B5EF4-FFF2-40B4-BE49-F238E27FC236}">
                <a16:creationId xmlns:a16="http://schemas.microsoft.com/office/drawing/2014/main" id="{80C112CF-6F90-4B94-A7D5-1B607AB0D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7642" y="2054803"/>
            <a:ext cx="11047805" cy="383571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HỘP CHỮ NHẬT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8" name="Cube 7"/>
          <p:cNvSpPr/>
          <p:nvPr/>
        </p:nvSpPr>
        <p:spPr>
          <a:xfrm>
            <a:off x="1106424" y="3306528"/>
            <a:ext cx="1207008" cy="195681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3230613" y="2616461"/>
            <a:ext cx="1954963" cy="112289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Cube 9"/>
          <p:cNvSpPr/>
          <p:nvPr/>
        </p:nvSpPr>
        <p:spPr>
          <a:xfrm>
            <a:off x="2956293" y="4613730"/>
            <a:ext cx="2229283" cy="649614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Cube 11"/>
          <p:cNvSpPr/>
          <p:nvPr/>
        </p:nvSpPr>
        <p:spPr>
          <a:xfrm rot="1017348">
            <a:off x="6072542" y="2596001"/>
            <a:ext cx="2303362" cy="1369780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 flipH="1">
            <a:off x="6271562" y="4506976"/>
            <a:ext cx="1704153" cy="96620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 rot="12356476">
            <a:off x="9078031" y="3411211"/>
            <a:ext cx="1954963" cy="112289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474393" y="5378325"/>
            <a:ext cx="11615058" cy="6287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1825" y="4923181"/>
            <a:ext cx="42923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Chủ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đề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1: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Làm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quen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với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một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số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hình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/>
        </p:blipFill>
        <p:spPr>
          <a:xfrm>
            <a:off x="5447592" y="304800"/>
            <a:ext cx="5858494" cy="40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7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HỘP CHỮ NHẬT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1026" name="Picture 2" descr="Sữa tươi tiệt trùng Vinamilk các loại hộp 1L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7904" r="28350" b="8067"/>
          <a:stretch/>
        </p:blipFill>
        <p:spPr bwMode="auto">
          <a:xfrm>
            <a:off x="435912" y="1523348"/>
            <a:ext cx="2350009" cy="42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p quà Trung thu 2018 | Trà Việt - Bánh trung thu tươi kết hợp trà ng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17250" r="10021" b="9750"/>
          <a:stretch/>
        </p:blipFill>
        <p:spPr bwMode="auto">
          <a:xfrm>
            <a:off x="3788182" y="1523348"/>
            <a:ext cx="4841866" cy="44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p Bút Sắt B675, Giá tháng 8/20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6" b="17308"/>
          <a:stretch/>
        </p:blipFill>
        <p:spPr bwMode="auto">
          <a:xfrm rot="16200000">
            <a:off x="8602595" y="2383782"/>
            <a:ext cx="3667749" cy="22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1344" y="5783089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sữa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3594" y="5765422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bánh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0948" y="5783089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bút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37642" y="2054803"/>
            <a:ext cx="11047805" cy="383571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7342560" y="2755988"/>
            <a:ext cx="1161288" cy="1161288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 flipH="1">
            <a:off x="8521282" y="4467733"/>
            <a:ext cx="1170432" cy="1161288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Cube 13"/>
          <p:cNvSpPr/>
          <p:nvPr/>
        </p:nvSpPr>
        <p:spPr>
          <a:xfrm rot="13662114" flipH="1">
            <a:off x="9701992" y="3081120"/>
            <a:ext cx="1407239" cy="1396245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1185672" y="3462527"/>
            <a:ext cx="1859280" cy="1859280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 rot="17540239">
            <a:off x="3671825" y="2641743"/>
            <a:ext cx="1518792" cy="1518792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5480900" y="3917276"/>
            <a:ext cx="1413676" cy="1413676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LẬP PHƯƠNG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LẬP PHƯƠNG</a:t>
            </a:r>
            <a:endParaRPr lang="en-GB" sz="24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2050" name="Picture 2" descr="Hộp quà bí ẩn -Tri ân khách hàng thân yêu WINVN | Lazada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9" y="1810254"/>
            <a:ext cx="3690032" cy="36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UBIC CUỘC ĐỜI : [Tản văn] - Nhavan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5295" r="19954" b="3897"/>
          <a:stretch/>
        </p:blipFill>
        <p:spPr bwMode="auto">
          <a:xfrm>
            <a:off x="4117876" y="3099637"/>
            <a:ext cx="1743342" cy="17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cm 4cm Pine Wood Square Block Natural Soild Wooden Cube Crafts DIY Puzzle  Making Woodworking | Shopee Malays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22" y="2599530"/>
            <a:ext cx="2584531" cy="2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akery Cake Strawberry Shor - Online Groceries | Jewel-Osc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14191" r="8944" b="5944"/>
          <a:stretch/>
        </p:blipFill>
        <p:spPr bwMode="auto">
          <a:xfrm>
            <a:off x="8391970" y="2244306"/>
            <a:ext cx="3785787" cy="35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1624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quà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4026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Rubic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8722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gỗ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9342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Bánh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kem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470" y="6277608"/>
            <a:ext cx="178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Nguồn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Ảnh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sưu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tầm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7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528" y="796569"/>
            <a:ext cx="514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37859" y="667665"/>
            <a:ext cx="5190018" cy="283886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KHỐI HỘP CHỮ NHẬT</a:t>
            </a:r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37859" y="3691691"/>
            <a:ext cx="5190018" cy="2838861"/>
          </a:xfrm>
          <a:prstGeom prst="roundRect">
            <a:avLst/>
          </a:prstGeom>
          <a:solidFill>
            <a:srgbClr val="FF8B8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LẬP PHƯƠNG</a:t>
            </a: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" y="1936071"/>
            <a:ext cx="1644032" cy="1644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64" y="2508907"/>
            <a:ext cx="1071196" cy="1071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64" y="2095668"/>
            <a:ext cx="1484435" cy="1484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3" y="2338098"/>
            <a:ext cx="1242005" cy="1242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0" y="4486540"/>
            <a:ext cx="1296865" cy="1296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09" y="4372240"/>
            <a:ext cx="1516268" cy="1516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97" y="4296808"/>
            <a:ext cx="1486597" cy="1486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7" y="4572997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55416 -0.1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2396 0.3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42526 -0.057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29818 0.420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77304 -0.029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68256 -0.515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8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56497 -0.326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2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46016 0.1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138</Words>
  <Application>Microsoft Office PowerPoint</Application>
  <PresentationFormat>Widescreen</PresentationFormat>
  <Paragraphs>67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Calibri Light</vt:lpstr>
      <vt:lpstr>Garamond</vt:lpstr>
      <vt:lpstr>Lato</vt:lpstr>
      <vt:lpstr>Lato Heavy</vt:lpstr>
      <vt:lpstr>Times New Roman</vt:lpstr>
      <vt:lpstr>VNI-Avo</vt:lpstr>
      <vt:lpstr>Office Theme</vt:lpstr>
      <vt:lpstr>4_Office 主题​​</vt:lpstr>
      <vt:lpstr>2_Organic</vt:lpstr>
      <vt:lpstr>11_Office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Dung</dc:creator>
  <cp:lastModifiedBy>nguyen giang</cp:lastModifiedBy>
  <cp:revision>21</cp:revision>
  <dcterms:created xsi:type="dcterms:W3CDTF">2020-09-01T08:25:45Z</dcterms:created>
  <dcterms:modified xsi:type="dcterms:W3CDTF">2021-09-26T10:23:04Z</dcterms:modified>
</cp:coreProperties>
</file>